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f862af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f862af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f0b18f9b6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f0b18f9b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f7349387e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f7349387e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f7349387e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f7349387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f7349387e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f7349387e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Be Known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Our Love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Katie Grigg-Miller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Katie Grigg-Miller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winds around you blow,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take my hand.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raging waters flow,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I’ll help you to land,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we’ll go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together into the great unknown.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062750"/>
            <a:ext cx="7630200" cy="30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Shelter for each other,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compassion as our home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we’ll be known by our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be known by our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496350"/>
            <a:ext cx="78471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fearful, when you’re blue,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don’t despair.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world gives up on you,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I’ll still be there,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we’ll go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together into the great unknown.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062750"/>
            <a:ext cx="7630200" cy="30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Shelter for each other,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compassion as our home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we’ll be known by our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be known by our love. [x3]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